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6281C9-38C9-9FCA-8B14-9C17A3A706FB}" v="45" dt="2026-09-11T09:21:27.659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7155" autoAdjust="0"/>
  </p:normalViewPr>
  <p:slideViewPr>
    <p:cSldViewPr>
      <p:cViewPr varScale="1">
        <p:scale>
          <a:sx n="106" d="100"/>
          <a:sy n="106" d="100"/>
        </p:scale>
        <p:origin x="46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14.09.2026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14.09.2026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626343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Öğr. Gör. Ecem YÜKSEKTEPE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 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 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 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Ders Programı ve Görüşme Saatleri /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Weekly Schedule and Office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Hours</a:t>
            </a:r>
            <a:endParaRPr lang="tr-TR" sz="1500" b="1" i="0" u="none" strike="noStrike" kern="1200" cap="none" spc="0" baseline="0" noProof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</TotalTime>
  <Words>81</Words>
  <Application>Microsoft Office PowerPoint</Application>
  <PresentationFormat>Ekran Gösterisi (4:3)</PresentationFormat>
  <Paragraphs>39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Öğr. Gör. Ecem YÜKSEKTEPE</cp:lastModifiedBy>
  <cp:revision>26</cp:revision>
  <cp:lastPrinted>2022-02-24T09:20:43Z</cp:lastPrinted>
  <dcterms:created xsi:type="dcterms:W3CDTF">2021-04-20T12:55:35Z</dcterms:created>
  <dcterms:modified xsi:type="dcterms:W3CDTF">2026-09-14T08:00:06Z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